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2"/>
    <p:restoredTop sz="94675"/>
  </p:normalViewPr>
  <p:slideViewPr>
    <p:cSldViewPr snapToGrid="0">
      <p:cViewPr varScale="1">
        <p:scale>
          <a:sx n="119" d="100"/>
          <a:sy n="119" d="100"/>
        </p:scale>
        <p:origin x="147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F1234-9326-5846-BCE4-60AB73ACB056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6F398-FFE7-1847-A29A-867A29223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26F398-FFE7-1847-A29A-867A292230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8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0B5E5-8B75-FBFA-3B10-8D888EBEA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37E335-C0DC-4A62-24AC-930F10A1B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616BF-1476-803F-D5D0-CC7205B17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00CDB-3841-66AB-6452-5B55350E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82E3A-F47E-6B8D-A127-D90B99C1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6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36407-5617-08D2-A3CE-25366C4E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50A74-528A-5D25-18A5-996FE47C0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744B2-D1B1-F59C-9C57-8A66F542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347E7-222F-15F9-5F7F-B8F214CE2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CB0C4-A138-8225-34D5-C83E8F22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4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12BC-57AE-1127-FB3D-D26BF8A3A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9144E-3DFD-FAD2-4573-607BC1C4D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4E815-CC15-6836-B9CE-42714F4A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AFAD0-781A-F52C-1FFD-BBDD8E3FA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257F0-C46E-38A2-9498-586204850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1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07C2-8212-C668-002C-486C038F7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F9DFD-1371-C037-2455-B755B95505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1839C-75D9-52D3-A482-9C4A873A9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58699-AC5F-04DA-9EAA-A3847CE5C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95C85-DAD9-ED89-9393-99F055E9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6C887-D4DA-36F5-4D37-8512AE18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63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604D-02C6-5A1F-B223-C1AF30DD4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F321B-BBC4-14F7-C134-590FB3FA0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A4CF7-0379-8F95-640E-77402C361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08B8A1-B9C5-BF65-6180-0DF43CAF6A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1113E-788E-D790-0675-B066BFF464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25E06-0EF6-6ABE-A1DF-904437350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F15169-2C67-D5BC-FF06-D5620CB6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F8C922-BC85-AF4E-BC92-35741928A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3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CC57B-7911-5905-AD4C-164A9F353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98C474-413F-5EF4-F04F-964554A1F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49C18-2AA9-AFA5-5249-4E9ADDDD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907AB-60FF-8D8B-3820-B2DD05D0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733D7-A988-0CFD-08DB-2D2E6A18B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4D239D-D95A-E785-B2A9-B9BFAC82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5FD60-D5A4-A0C7-BF5E-A442C13FA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43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4F451-C603-3089-F589-E0AE3A722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CF261-AA65-AE83-29F2-AF9EA079D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EF5ED-B725-8427-0F6B-4882BFC29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AB4BB-7280-DDA0-BF7C-A810AA227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6FED6-5BD7-6328-A08A-B3A5C636D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14027-0A55-A9FF-042D-EB9ABA1D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8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44A7A-E80F-8533-874A-EBA136451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E4DA79-1B66-1A3F-6A35-9501480789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DE807-0C15-1E22-D4E9-E6A0687DD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1EDED-466B-6059-1BE2-B25270E5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EBF0D-AF52-5003-7EA2-B7535C01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70926-32D4-A9B0-98B9-4A02D67C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4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940FB-F287-5C36-EF05-BCF89C58D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951011-8F7C-014D-C77E-2E7882BE0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35445-9DBE-CE6A-0572-47B82C2D9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73A64-4328-1B36-76B9-18C6C342E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1DA47-2559-2459-BF54-533BAED3F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7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E7D350-70D3-0C9C-39E0-21629E5A2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F278E8-0D27-B319-1310-628C7BF2D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4F07D-D1DC-7BD6-7B02-9348098F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425CF-31A1-21BE-487D-D75AE5168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0DDCB-36C8-D3CF-EF67-C18981A6C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6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AFFEE-18BE-7D69-1B3B-9B78C65D6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A1572-D1D4-63A6-A15E-7A532E4D2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880B6-1848-8A20-7101-7562549AA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8095B-A692-E644-AE97-AF685918CAE8}" type="datetimeFigureOut">
              <a:rPr lang="en-US" smtClean="0"/>
              <a:t>10/10/26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DABAB-02DA-79CD-894E-2ECC86312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48ECA-2F6B-586A-6047-001B96D69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0EF3F4-21BD-3F44-98F3-4EE8BA7C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3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>
            <a:extLst>
              <a:ext uri="{FF2B5EF4-FFF2-40B4-BE49-F238E27FC236}">
                <a16:creationId xmlns:a16="http://schemas.microsoft.com/office/drawing/2014/main" id="{88AB52C3-7CF5-F731-BF98-232B1F79FDA0}"/>
              </a:ext>
            </a:extLst>
          </p:cNvPr>
          <p:cNvSpPr/>
          <p:nvPr/>
        </p:nvSpPr>
        <p:spPr>
          <a:xfrm>
            <a:off x="4912436" y="427014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9B1916-30E2-EF76-9797-3A523868BED3}"/>
              </a:ext>
            </a:extLst>
          </p:cNvPr>
          <p:cNvSpPr/>
          <p:nvPr/>
        </p:nvSpPr>
        <p:spPr>
          <a:xfrm>
            <a:off x="5833191" y="429688"/>
            <a:ext cx="2583607" cy="72338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2F3D44-2E56-47F5-27F3-78EC217881EA}"/>
              </a:ext>
            </a:extLst>
          </p:cNvPr>
          <p:cNvCxnSpPr>
            <a:cxnSpLocks/>
          </p:cNvCxnSpPr>
          <p:nvPr/>
        </p:nvCxnSpPr>
        <p:spPr>
          <a:xfrm flipH="1">
            <a:off x="5996071" y="1755083"/>
            <a:ext cx="3959" cy="1836717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8DBDEC-CD56-96DA-2823-4E0A81A05CE5}"/>
              </a:ext>
            </a:extLst>
          </p:cNvPr>
          <p:cNvCxnSpPr>
            <a:cxnSpLocks/>
          </p:cNvCxnSpPr>
          <p:nvPr/>
        </p:nvCxnSpPr>
        <p:spPr>
          <a:xfrm>
            <a:off x="504035" y="1435091"/>
            <a:ext cx="5516088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20044CA-714B-0B7F-1EC2-4C31724197D6}"/>
              </a:ext>
            </a:extLst>
          </p:cNvPr>
          <p:cNvCxnSpPr>
            <a:cxnSpLocks/>
          </p:cNvCxnSpPr>
          <p:nvPr/>
        </p:nvCxnSpPr>
        <p:spPr>
          <a:xfrm>
            <a:off x="6445498" y="1435091"/>
            <a:ext cx="5194787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DC8C62-4A22-FD89-3C2C-3FDEFA877FBA}"/>
              </a:ext>
            </a:extLst>
          </p:cNvPr>
          <p:cNvCxnSpPr>
            <a:cxnSpLocks/>
          </p:cNvCxnSpPr>
          <p:nvPr/>
        </p:nvCxnSpPr>
        <p:spPr>
          <a:xfrm>
            <a:off x="504035" y="429687"/>
            <a:ext cx="0" cy="1196441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A9C069A8-FC61-B8C1-C710-2B9CF56DFB57}"/>
              </a:ext>
            </a:extLst>
          </p:cNvPr>
          <p:cNvSpPr/>
          <p:nvPr/>
        </p:nvSpPr>
        <p:spPr>
          <a:xfrm>
            <a:off x="506014" y="427014"/>
            <a:ext cx="546842" cy="10080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908908-D112-3651-70A0-43B5A22F7F5B}"/>
              </a:ext>
            </a:extLst>
          </p:cNvPr>
          <p:cNvCxnSpPr>
            <a:cxnSpLocks/>
          </p:cNvCxnSpPr>
          <p:nvPr/>
        </p:nvCxnSpPr>
        <p:spPr>
          <a:xfrm flipH="1">
            <a:off x="6441539" y="1435091"/>
            <a:ext cx="3959" cy="2459529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7AA8A7F-8917-0527-9593-62DC1183F263}"/>
              </a:ext>
            </a:extLst>
          </p:cNvPr>
          <p:cNvSpPr/>
          <p:nvPr/>
        </p:nvSpPr>
        <p:spPr>
          <a:xfrm>
            <a:off x="504034" y="143459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E01EB18-2A0A-672F-755E-1983FEA06395}"/>
              </a:ext>
            </a:extLst>
          </p:cNvPr>
          <p:cNvCxnSpPr>
            <a:cxnSpLocks/>
          </p:cNvCxnSpPr>
          <p:nvPr/>
        </p:nvCxnSpPr>
        <p:spPr>
          <a:xfrm>
            <a:off x="506014" y="2039423"/>
            <a:ext cx="0" cy="4240465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B9D9A93E-9471-9766-AAD2-08ADE31514BB}"/>
              </a:ext>
            </a:extLst>
          </p:cNvPr>
          <p:cNvSpPr/>
          <p:nvPr/>
        </p:nvSpPr>
        <p:spPr>
          <a:xfrm>
            <a:off x="1054127" y="143459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BA31672-F250-6EF3-8D5B-AF495D4DB3A8}"/>
              </a:ext>
            </a:extLst>
          </p:cNvPr>
          <p:cNvSpPr/>
          <p:nvPr/>
        </p:nvSpPr>
        <p:spPr>
          <a:xfrm>
            <a:off x="1601966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0803206-74D5-D2F1-16D6-93982331891C}"/>
              </a:ext>
            </a:extLst>
          </p:cNvPr>
          <p:cNvSpPr/>
          <p:nvPr/>
        </p:nvSpPr>
        <p:spPr>
          <a:xfrm>
            <a:off x="2159913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4FD9A45-D181-1510-1F7D-5B27C9ACEB0C}"/>
              </a:ext>
            </a:extLst>
          </p:cNvPr>
          <p:cNvSpPr/>
          <p:nvPr/>
        </p:nvSpPr>
        <p:spPr>
          <a:xfrm>
            <a:off x="2713041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9D58A82-7CDA-9FAA-536A-71F8BD74437E}"/>
              </a:ext>
            </a:extLst>
          </p:cNvPr>
          <p:cNvSpPr/>
          <p:nvPr/>
        </p:nvSpPr>
        <p:spPr>
          <a:xfrm>
            <a:off x="3267951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98CF667-B7CE-98AB-FC09-CF6EB6D9066B}"/>
              </a:ext>
            </a:extLst>
          </p:cNvPr>
          <p:cNvSpPr/>
          <p:nvPr/>
        </p:nvSpPr>
        <p:spPr>
          <a:xfrm>
            <a:off x="3818045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C9C2D08-B7CB-A0BB-EB96-E4AE7C0DF7E1}"/>
              </a:ext>
            </a:extLst>
          </p:cNvPr>
          <p:cNvSpPr/>
          <p:nvPr/>
        </p:nvSpPr>
        <p:spPr>
          <a:xfrm>
            <a:off x="4367011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C32DDEA-CDC1-BE70-8132-3CD6240D0AC0}"/>
              </a:ext>
            </a:extLst>
          </p:cNvPr>
          <p:cNvSpPr/>
          <p:nvPr/>
        </p:nvSpPr>
        <p:spPr>
          <a:xfrm>
            <a:off x="4915977" y="1433783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3B53EC1-E3A6-DFD4-BAF6-B87E8E41CF5A}"/>
              </a:ext>
            </a:extLst>
          </p:cNvPr>
          <p:cNvSpPr/>
          <p:nvPr/>
        </p:nvSpPr>
        <p:spPr>
          <a:xfrm>
            <a:off x="4897199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66D45E3-260C-4BF6-1AAD-865C42B74C7F}"/>
              </a:ext>
            </a:extLst>
          </p:cNvPr>
          <p:cNvSpPr/>
          <p:nvPr/>
        </p:nvSpPr>
        <p:spPr>
          <a:xfrm>
            <a:off x="4347105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A9D7FE9-6B05-A07A-3F52-A8995B2D110E}"/>
              </a:ext>
            </a:extLst>
          </p:cNvPr>
          <p:cNvSpPr/>
          <p:nvPr/>
        </p:nvSpPr>
        <p:spPr>
          <a:xfrm>
            <a:off x="3799420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E7500AF-53B0-78C1-5AD5-8D29AFD0163E}"/>
              </a:ext>
            </a:extLst>
          </p:cNvPr>
          <p:cNvSpPr/>
          <p:nvPr/>
        </p:nvSpPr>
        <p:spPr>
          <a:xfrm>
            <a:off x="3248046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09E4242-447A-9A5B-0973-C8BB72692F8D}"/>
              </a:ext>
            </a:extLst>
          </p:cNvPr>
          <p:cNvSpPr/>
          <p:nvPr/>
        </p:nvSpPr>
        <p:spPr>
          <a:xfrm>
            <a:off x="2703979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BBA3032-125D-ED0A-7ED3-54AB3F5363DA}"/>
              </a:ext>
            </a:extLst>
          </p:cNvPr>
          <p:cNvSpPr/>
          <p:nvPr/>
        </p:nvSpPr>
        <p:spPr>
          <a:xfrm>
            <a:off x="2159912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9043FDD-847F-6923-D931-55207B0C50CC}"/>
              </a:ext>
            </a:extLst>
          </p:cNvPr>
          <p:cNvSpPr/>
          <p:nvPr/>
        </p:nvSpPr>
        <p:spPr>
          <a:xfrm>
            <a:off x="1606200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CE13BF5-0FA3-F98F-0CF4-CE1E2911A563}"/>
              </a:ext>
            </a:extLst>
          </p:cNvPr>
          <p:cNvSpPr/>
          <p:nvPr/>
        </p:nvSpPr>
        <p:spPr>
          <a:xfrm>
            <a:off x="1056107" y="2362036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C0A1737-20A1-6E08-D95C-338C07A21D03}"/>
              </a:ext>
            </a:extLst>
          </p:cNvPr>
          <p:cNvSpPr/>
          <p:nvPr/>
        </p:nvSpPr>
        <p:spPr>
          <a:xfrm>
            <a:off x="1055141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345A67D-E2FF-4B76-6522-4706B3C3B2C7}"/>
              </a:ext>
            </a:extLst>
          </p:cNvPr>
          <p:cNvSpPr/>
          <p:nvPr/>
        </p:nvSpPr>
        <p:spPr>
          <a:xfrm>
            <a:off x="1609818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16C359F-AD99-02A1-28D5-936F7029907E}"/>
              </a:ext>
            </a:extLst>
          </p:cNvPr>
          <p:cNvSpPr/>
          <p:nvPr/>
        </p:nvSpPr>
        <p:spPr>
          <a:xfrm>
            <a:off x="2151758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C88EE3B-0117-C335-DB39-BA84EB3740A4}"/>
              </a:ext>
            </a:extLst>
          </p:cNvPr>
          <p:cNvSpPr/>
          <p:nvPr/>
        </p:nvSpPr>
        <p:spPr>
          <a:xfrm>
            <a:off x="2703979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86181B9-4C81-6CCC-74E6-0F7ADAC76C68}"/>
              </a:ext>
            </a:extLst>
          </p:cNvPr>
          <p:cNvSpPr/>
          <p:nvPr/>
        </p:nvSpPr>
        <p:spPr>
          <a:xfrm>
            <a:off x="3251945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04844F7-3A72-E054-93CB-40064B518DB2}"/>
              </a:ext>
            </a:extLst>
          </p:cNvPr>
          <p:cNvSpPr/>
          <p:nvPr/>
        </p:nvSpPr>
        <p:spPr>
          <a:xfrm>
            <a:off x="3799420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58CA41F-D68F-191C-1C15-895AC1414FC1}"/>
              </a:ext>
            </a:extLst>
          </p:cNvPr>
          <p:cNvSpPr/>
          <p:nvPr/>
        </p:nvSpPr>
        <p:spPr>
          <a:xfrm>
            <a:off x="4353157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58A28CC-7865-85B8-9237-DD55D540D713}"/>
              </a:ext>
            </a:extLst>
          </p:cNvPr>
          <p:cNvSpPr/>
          <p:nvPr/>
        </p:nvSpPr>
        <p:spPr>
          <a:xfrm>
            <a:off x="4902098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718C6CC-3B83-E3D5-D0A6-8BD2A9BBE3D1}"/>
              </a:ext>
            </a:extLst>
          </p:cNvPr>
          <p:cNvSpPr/>
          <p:nvPr/>
        </p:nvSpPr>
        <p:spPr>
          <a:xfrm>
            <a:off x="5446091" y="3288980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D4AD645-BD3A-7571-2EF3-FF32AD300848}"/>
              </a:ext>
            </a:extLst>
          </p:cNvPr>
          <p:cNvCxnSpPr>
            <a:cxnSpLocks/>
          </p:cNvCxnSpPr>
          <p:nvPr/>
        </p:nvCxnSpPr>
        <p:spPr>
          <a:xfrm flipH="1">
            <a:off x="6441538" y="4225669"/>
            <a:ext cx="1" cy="2054219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99EFBFD-B86D-9354-1C59-7A8D49F4E90A}"/>
              </a:ext>
            </a:extLst>
          </p:cNvPr>
          <p:cNvCxnSpPr>
            <a:cxnSpLocks/>
          </p:cNvCxnSpPr>
          <p:nvPr/>
        </p:nvCxnSpPr>
        <p:spPr>
          <a:xfrm>
            <a:off x="6441539" y="3901177"/>
            <a:ext cx="307769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B53F3AC3-F156-26D2-A683-F4DBD11A4A32}"/>
              </a:ext>
            </a:extLst>
          </p:cNvPr>
          <p:cNvSpPr/>
          <p:nvPr/>
        </p:nvSpPr>
        <p:spPr>
          <a:xfrm>
            <a:off x="1042680" y="5360171"/>
            <a:ext cx="1101339" cy="9189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9F963B1-3438-933E-5ADF-E55E6C4E6B0E}"/>
              </a:ext>
            </a:extLst>
          </p:cNvPr>
          <p:cNvCxnSpPr>
            <a:cxnSpLocks/>
          </p:cNvCxnSpPr>
          <p:nvPr/>
        </p:nvCxnSpPr>
        <p:spPr>
          <a:xfrm>
            <a:off x="11642347" y="1433783"/>
            <a:ext cx="0" cy="3977047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BF0BC0D-C48C-CACB-ABC1-31CCF6BFCD7E}"/>
              </a:ext>
            </a:extLst>
          </p:cNvPr>
          <p:cNvSpPr/>
          <p:nvPr/>
        </p:nvSpPr>
        <p:spPr>
          <a:xfrm>
            <a:off x="1056107" y="427875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9270BD6-5538-57CC-A0B3-DD458A5BD07B}"/>
              </a:ext>
            </a:extLst>
          </p:cNvPr>
          <p:cNvSpPr/>
          <p:nvPr/>
        </p:nvSpPr>
        <p:spPr>
          <a:xfrm>
            <a:off x="1601966" y="428682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987B620-D175-DA63-0015-5588258DBC8D}"/>
              </a:ext>
            </a:extLst>
          </p:cNvPr>
          <p:cNvSpPr/>
          <p:nvPr/>
        </p:nvSpPr>
        <p:spPr>
          <a:xfrm>
            <a:off x="2153885" y="428682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D9B7AF6-3DAA-F0DC-944B-D84DC3E89F69}"/>
              </a:ext>
            </a:extLst>
          </p:cNvPr>
          <p:cNvSpPr/>
          <p:nvPr/>
        </p:nvSpPr>
        <p:spPr>
          <a:xfrm>
            <a:off x="2704715" y="428682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94EE4309-F55C-631C-4957-E1EE02DB71D0}"/>
              </a:ext>
            </a:extLst>
          </p:cNvPr>
          <p:cNvSpPr/>
          <p:nvPr/>
        </p:nvSpPr>
        <p:spPr>
          <a:xfrm>
            <a:off x="3257201" y="428682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0BC36CEF-CF9F-DD48-6AD7-04CB2FC0A206}"/>
              </a:ext>
            </a:extLst>
          </p:cNvPr>
          <p:cNvSpPr/>
          <p:nvPr/>
        </p:nvSpPr>
        <p:spPr>
          <a:xfrm>
            <a:off x="3807295" y="427875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C0EC42F-2FA8-E1ED-AF45-7FF8D1F7993F}"/>
              </a:ext>
            </a:extLst>
          </p:cNvPr>
          <p:cNvSpPr/>
          <p:nvPr/>
        </p:nvSpPr>
        <p:spPr>
          <a:xfrm>
            <a:off x="4360111" y="427904"/>
            <a:ext cx="550094" cy="6056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E58234F-4AFA-6249-B0CE-89379ACABA7B}"/>
              </a:ext>
            </a:extLst>
          </p:cNvPr>
          <p:cNvSpPr txBox="1"/>
          <p:nvPr/>
        </p:nvSpPr>
        <p:spPr>
          <a:xfrm>
            <a:off x="6515692" y="599075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Sale Barn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7C03265D-6E6A-362E-4B67-99DDB89490ED}"/>
              </a:ext>
            </a:extLst>
          </p:cNvPr>
          <p:cNvSpPr/>
          <p:nvPr/>
        </p:nvSpPr>
        <p:spPr>
          <a:xfrm>
            <a:off x="1051296" y="3897293"/>
            <a:ext cx="1101339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71E1315-ACE0-3835-5FDF-609218DBB361}"/>
              </a:ext>
            </a:extLst>
          </p:cNvPr>
          <p:cNvSpPr/>
          <p:nvPr/>
        </p:nvSpPr>
        <p:spPr>
          <a:xfrm>
            <a:off x="2155449" y="3897293"/>
            <a:ext cx="1101339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6D8471C-3136-2262-019C-DA157C4784DD}"/>
              </a:ext>
            </a:extLst>
          </p:cNvPr>
          <p:cNvSpPr/>
          <p:nvPr/>
        </p:nvSpPr>
        <p:spPr>
          <a:xfrm>
            <a:off x="3262803" y="3897095"/>
            <a:ext cx="1101339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A3D662A0-2C7B-655C-4F60-A812F8D5920F}"/>
              </a:ext>
            </a:extLst>
          </p:cNvPr>
          <p:cNvSpPr/>
          <p:nvPr/>
        </p:nvSpPr>
        <p:spPr>
          <a:xfrm>
            <a:off x="4358753" y="3897094"/>
            <a:ext cx="1101339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F101D537-5836-B7BF-6FCB-F25420C2BA8C}"/>
              </a:ext>
            </a:extLst>
          </p:cNvPr>
          <p:cNvSpPr/>
          <p:nvPr/>
        </p:nvSpPr>
        <p:spPr>
          <a:xfrm>
            <a:off x="2142172" y="5359364"/>
            <a:ext cx="1101339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C67E99E-08FC-8C00-57AF-2DA088F7AE0E}"/>
              </a:ext>
            </a:extLst>
          </p:cNvPr>
          <p:cNvSpPr/>
          <p:nvPr/>
        </p:nvSpPr>
        <p:spPr>
          <a:xfrm>
            <a:off x="3241664" y="5360979"/>
            <a:ext cx="1101339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8C9FE925-ABB3-1476-292C-C56F29F9583F}"/>
              </a:ext>
            </a:extLst>
          </p:cNvPr>
          <p:cNvSpPr/>
          <p:nvPr/>
        </p:nvSpPr>
        <p:spPr>
          <a:xfrm>
            <a:off x="4339309" y="5362594"/>
            <a:ext cx="2100958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2E42D0C9-3DEE-FD87-5697-287A5799AB96}"/>
              </a:ext>
            </a:extLst>
          </p:cNvPr>
          <p:cNvSpPr/>
          <p:nvPr/>
        </p:nvSpPr>
        <p:spPr>
          <a:xfrm>
            <a:off x="6956021" y="3901177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16BAF88-CECE-72D1-9D74-D2F188072E43}"/>
              </a:ext>
            </a:extLst>
          </p:cNvPr>
          <p:cNvSpPr/>
          <p:nvPr/>
        </p:nvSpPr>
        <p:spPr>
          <a:xfrm>
            <a:off x="7892874" y="3899272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E8C07CAE-9B8D-02B3-A0D4-34FA4347601B}"/>
              </a:ext>
            </a:extLst>
          </p:cNvPr>
          <p:cNvSpPr/>
          <p:nvPr/>
        </p:nvSpPr>
        <p:spPr>
          <a:xfrm>
            <a:off x="8830520" y="3901177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AB5A910-44D1-9300-B13F-80CDAAE19E85}"/>
              </a:ext>
            </a:extLst>
          </p:cNvPr>
          <p:cNvSpPr/>
          <p:nvPr/>
        </p:nvSpPr>
        <p:spPr>
          <a:xfrm>
            <a:off x="9766580" y="3900450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F0E2C752-1936-03ED-8E13-93F0DE25568A}"/>
              </a:ext>
            </a:extLst>
          </p:cNvPr>
          <p:cNvSpPr/>
          <p:nvPr/>
        </p:nvSpPr>
        <p:spPr>
          <a:xfrm>
            <a:off x="10703433" y="3901177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4A96B1C-A5EE-5BDB-349A-6519FFA00BED}"/>
              </a:ext>
            </a:extLst>
          </p:cNvPr>
          <p:cNvSpPr/>
          <p:nvPr/>
        </p:nvSpPr>
        <p:spPr>
          <a:xfrm>
            <a:off x="7892874" y="5359362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CACE1DF5-2015-8E3A-D09F-A1850CC0571A}"/>
              </a:ext>
            </a:extLst>
          </p:cNvPr>
          <p:cNvSpPr/>
          <p:nvPr/>
        </p:nvSpPr>
        <p:spPr>
          <a:xfrm>
            <a:off x="8828035" y="5357456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E15FB47-A3EC-5A81-0E54-85A458A3D26C}"/>
              </a:ext>
            </a:extLst>
          </p:cNvPr>
          <p:cNvSpPr/>
          <p:nvPr/>
        </p:nvSpPr>
        <p:spPr>
          <a:xfrm>
            <a:off x="9766579" y="5355550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E9C3E7E5-8BC2-A874-E9F6-8E9F7C6E58D2}"/>
              </a:ext>
            </a:extLst>
          </p:cNvPr>
          <p:cNvSpPr/>
          <p:nvPr/>
        </p:nvSpPr>
        <p:spPr>
          <a:xfrm>
            <a:off x="10703432" y="5353644"/>
            <a:ext cx="936853" cy="9189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A6DBE-6F9B-7D5B-ABE9-93E7F0362065}"/>
              </a:ext>
            </a:extLst>
          </p:cNvPr>
          <p:cNvSpPr txBox="1"/>
          <p:nvPr/>
        </p:nvSpPr>
        <p:spPr>
          <a:xfrm>
            <a:off x="580147" y="678473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12A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40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40A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EA29EC-7F35-4725-988B-B2083D89662B}"/>
              </a:ext>
            </a:extLst>
          </p:cNvPr>
          <p:cNvSpPr txBox="1"/>
          <p:nvPr/>
        </p:nvSpPr>
        <p:spPr>
          <a:xfrm>
            <a:off x="1109043" y="558564"/>
            <a:ext cx="470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36A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F645A-7C4D-58C8-2EB3-177A93A29EBE}"/>
              </a:ext>
            </a:extLst>
          </p:cNvPr>
          <p:cNvSpPr txBox="1"/>
          <p:nvPr/>
        </p:nvSpPr>
        <p:spPr>
          <a:xfrm>
            <a:off x="1692273" y="404008"/>
            <a:ext cx="39786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900" dirty="0">
              <a:latin typeface="Century Gothic" panose="020B0502020202020204" pitchFamily="34" charset="0"/>
              <a:ea typeface="Baskerville" panose="02020502070401020303" pitchFamily="18" charset="0"/>
              <a:cs typeface="Al Nile" pitchFamily="2" charset="-78"/>
            </a:endParaRP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38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38A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A5F96D-62EB-6F3E-30B9-C32E5ED7B6CF}"/>
              </a:ext>
            </a:extLst>
          </p:cNvPr>
          <p:cNvSpPr txBox="1"/>
          <p:nvPr/>
        </p:nvSpPr>
        <p:spPr>
          <a:xfrm>
            <a:off x="2244738" y="529825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37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37A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448182-2632-B1CD-45AC-353739A3368C}"/>
              </a:ext>
            </a:extLst>
          </p:cNvPr>
          <p:cNvSpPr txBox="1"/>
          <p:nvPr/>
        </p:nvSpPr>
        <p:spPr>
          <a:xfrm>
            <a:off x="2854632" y="622727"/>
            <a:ext cx="2487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C935D1-5AD1-1801-3E18-2A649F357F82}"/>
              </a:ext>
            </a:extLst>
          </p:cNvPr>
          <p:cNvSpPr txBox="1"/>
          <p:nvPr/>
        </p:nvSpPr>
        <p:spPr>
          <a:xfrm>
            <a:off x="3329927" y="553477"/>
            <a:ext cx="407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56C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43FC8-0E69-F020-607F-847272060D35}"/>
              </a:ext>
            </a:extLst>
          </p:cNvPr>
          <p:cNvSpPr txBox="1"/>
          <p:nvPr/>
        </p:nvSpPr>
        <p:spPr>
          <a:xfrm>
            <a:off x="3894158" y="542508"/>
            <a:ext cx="3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54A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B65A88-6E6C-B8E6-DE94-C0FD2DF1CE04}"/>
              </a:ext>
            </a:extLst>
          </p:cNvPr>
          <p:cNvSpPr txBox="1"/>
          <p:nvPr/>
        </p:nvSpPr>
        <p:spPr>
          <a:xfrm>
            <a:off x="4443125" y="546860"/>
            <a:ext cx="3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35A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56B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385102-B84F-1C21-6F16-D118030164C8}"/>
              </a:ext>
            </a:extLst>
          </p:cNvPr>
          <p:cNvSpPr txBox="1"/>
          <p:nvPr/>
        </p:nvSpPr>
        <p:spPr>
          <a:xfrm>
            <a:off x="5000940" y="553477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54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56A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8735FA-43EB-59D9-AF59-BD6B18C09F17}"/>
              </a:ext>
            </a:extLst>
          </p:cNvPr>
          <p:cNvSpPr txBox="1"/>
          <p:nvPr/>
        </p:nvSpPr>
        <p:spPr>
          <a:xfrm>
            <a:off x="578140" y="1554793"/>
            <a:ext cx="407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12C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12D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4E1626-8550-AEBD-E6B6-59EB8B4D91E9}"/>
              </a:ext>
            </a:extLst>
          </p:cNvPr>
          <p:cNvSpPr txBox="1"/>
          <p:nvPr/>
        </p:nvSpPr>
        <p:spPr>
          <a:xfrm>
            <a:off x="1172288" y="1458393"/>
            <a:ext cx="33374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2A892A-CE30-A64A-C447-CEA076872970}"/>
              </a:ext>
            </a:extLst>
          </p:cNvPr>
          <p:cNvSpPr txBox="1"/>
          <p:nvPr/>
        </p:nvSpPr>
        <p:spPr>
          <a:xfrm>
            <a:off x="2248525" y="1453435"/>
            <a:ext cx="3786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77B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1ED9DA-25F7-73F8-0728-29354A79471F}"/>
              </a:ext>
            </a:extLst>
          </p:cNvPr>
          <p:cNvSpPr txBox="1"/>
          <p:nvPr/>
        </p:nvSpPr>
        <p:spPr>
          <a:xfrm>
            <a:off x="2780184" y="1463195"/>
            <a:ext cx="40748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30B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30C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30E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7016E3-5AEF-6B03-3ED9-8F1C23F1FA96}"/>
              </a:ext>
            </a:extLst>
          </p:cNvPr>
          <p:cNvSpPr txBox="1"/>
          <p:nvPr/>
        </p:nvSpPr>
        <p:spPr>
          <a:xfrm>
            <a:off x="3354113" y="1561204"/>
            <a:ext cx="3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30A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30D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700BDB-67E3-74C6-6B6A-8D8C9E40055B}"/>
              </a:ext>
            </a:extLst>
          </p:cNvPr>
          <p:cNvSpPr txBox="1"/>
          <p:nvPr/>
        </p:nvSpPr>
        <p:spPr>
          <a:xfrm>
            <a:off x="3902649" y="1486381"/>
            <a:ext cx="37863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33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74B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6F8417-33C7-32F1-03D2-7CD400C84DAD}"/>
              </a:ext>
            </a:extLst>
          </p:cNvPr>
          <p:cNvSpPr txBox="1"/>
          <p:nvPr/>
        </p:nvSpPr>
        <p:spPr>
          <a:xfrm>
            <a:off x="4446116" y="1482687"/>
            <a:ext cx="40748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23A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23B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23C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2543DB-90E7-59AB-35ED-A380F3601236}"/>
              </a:ext>
            </a:extLst>
          </p:cNvPr>
          <p:cNvSpPr txBox="1"/>
          <p:nvPr/>
        </p:nvSpPr>
        <p:spPr>
          <a:xfrm>
            <a:off x="4958935" y="1592971"/>
            <a:ext cx="4238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7B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758D80C-C2AF-F9B6-E01D-AB6E65EBB4B6}"/>
              </a:ext>
            </a:extLst>
          </p:cNvPr>
          <p:cNvSpPr txBox="1"/>
          <p:nvPr/>
        </p:nvSpPr>
        <p:spPr>
          <a:xfrm>
            <a:off x="1130241" y="2488775"/>
            <a:ext cx="39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61A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61D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4A5818-22BC-6892-189A-B122EDFD7E15}"/>
              </a:ext>
            </a:extLst>
          </p:cNvPr>
          <p:cNvSpPr txBox="1"/>
          <p:nvPr/>
        </p:nvSpPr>
        <p:spPr>
          <a:xfrm>
            <a:off x="1681123" y="2430733"/>
            <a:ext cx="40748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61B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61C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61E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A1E512A-34C4-BC9A-5CF3-342ACA7A767F}"/>
              </a:ext>
            </a:extLst>
          </p:cNvPr>
          <p:cNvSpPr txBox="1"/>
          <p:nvPr/>
        </p:nvSpPr>
        <p:spPr>
          <a:xfrm>
            <a:off x="2278506" y="2403175"/>
            <a:ext cx="3129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68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86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87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4E3440-A5CA-DAD8-01B9-B7586DF14026}"/>
              </a:ext>
            </a:extLst>
          </p:cNvPr>
          <p:cNvSpPr txBox="1"/>
          <p:nvPr/>
        </p:nvSpPr>
        <p:spPr>
          <a:xfrm>
            <a:off x="2781269" y="2403175"/>
            <a:ext cx="37862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27B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138C94-343C-C37D-2BCF-4CA8F3201F26}"/>
              </a:ext>
            </a:extLst>
          </p:cNvPr>
          <p:cNvSpPr txBox="1"/>
          <p:nvPr/>
        </p:nvSpPr>
        <p:spPr>
          <a:xfrm>
            <a:off x="3357911" y="2402169"/>
            <a:ext cx="3129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C91F73-5B1C-26BE-994F-CC2F40ACB565}"/>
              </a:ext>
            </a:extLst>
          </p:cNvPr>
          <p:cNvSpPr txBox="1"/>
          <p:nvPr/>
        </p:nvSpPr>
        <p:spPr>
          <a:xfrm>
            <a:off x="3907269" y="2402169"/>
            <a:ext cx="3129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20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24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6CBE27E-5717-6368-357B-0ABD095B4F4F}"/>
              </a:ext>
            </a:extLst>
          </p:cNvPr>
          <p:cNvSpPr txBox="1"/>
          <p:nvPr/>
        </p:nvSpPr>
        <p:spPr>
          <a:xfrm>
            <a:off x="4449931" y="2389401"/>
            <a:ext cx="3129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10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F6DFC17-E78E-378F-DA03-1DF23E327A82}"/>
              </a:ext>
            </a:extLst>
          </p:cNvPr>
          <p:cNvSpPr txBox="1"/>
          <p:nvPr/>
        </p:nvSpPr>
        <p:spPr>
          <a:xfrm>
            <a:off x="4980547" y="2402234"/>
            <a:ext cx="31290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65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67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40172EF-ABF9-3628-4CC6-D17C2EABEFED}"/>
              </a:ext>
            </a:extLst>
          </p:cNvPr>
          <p:cNvSpPr txBox="1"/>
          <p:nvPr/>
        </p:nvSpPr>
        <p:spPr>
          <a:xfrm>
            <a:off x="1119866" y="3288980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60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60A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66A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CF72520-5CD6-81B0-0F8F-5AEF31717002}"/>
              </a:ext>
            </a:extLst>
          </p:cNvPr>
          <p:cNvSpPr txBox="1"/>
          <p:nvPr/>
        </p:nvSpPr>
        <p:spPr>
          <a:xfrm>
            <a:off x="1674907" y="3344180"/>
            <a:ext cx="39786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64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64A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3E0F071-94D5-451D-AF36-AC4EFB9D3E3A}"/>
              </a:ext>
            </a:extLst>
          </p:cNvPr>
          <p:cNvSpPr txBox="1"/>
          <p:nvPr/>
        </p:nvSpPr>
        <p:spPr>
          <a:xfrm>
            <a:off x="2239559" y="3266959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17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17A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72A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F98998-B547-447A-A7EB-B8C9E049F5AF}"/>
              </a:ext>
            </a:extLst>
          </p:cNvPr>
          <p:cNvSpPr txBox="1"/>
          <p:nvPr/>
        </p:nvSpPr>
        <p:spPr>
          <a:xfrm>
            <a:off x="2786775" y="3266958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18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18A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27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27A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D0D93F0-91CE-A0DB-7B2B-142EA3A3CDAA}"/>
              </a:ext>
            </a:extLst>
          </p:cNvPr>
          <p:cNvSpPr txBox="1"/>
          <p:nvPr/>
        </p:nvSpPr>
        <p:spPr>
          <a:xfrm>
            <a:off x="3350764" y="3271036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14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14A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21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21A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226232-DEC3-B6B1-8BDF-FE25E28A48FD}"/>
              </a:ext>
            </a:extLst>
          </p:cNvPr>
          <p:cNvSpPr txBox="1"/>
          <p:nvPr/>
        </p:nvSpPr>
        <p:spPr>
          <a:xfrm>
            <a:off x="3881462" y="3266958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900" dirty="0">
              <a:latin typeface="Century Gothic" panose="020B0502020202020204" pitchFamily="34" charset="0"/>
              <a:ea typeface="Baskerville" panose="02020502070401020303" pitchFamily="18" charset="0"/>
              <a:cs typeface="Al Nile" pitchFamily="2" charset="-78"/>
            </a:endParaRP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29A</a:t>
            </a:r>
          </a:p>
          <a:p>
            <a:pPr algn="ctr"/>
            <a:endParaRPr lang="en-US" sz="900" dirty="0">
              <a:latin typeface="Century Gothic" panose="020B0502020202020204" pitchFamily="34" charset="0"/>
              <a:ea typeface="Baskerville" panose="02020502070401020303" pitchFamily="18" charset="0"/>
              <a:cs typeface="Al Nile" pitchFamily="2" charset="-78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A6945E-1A5E-3D8F-61FC-7B6C7E378329}"/>
              </a:ext>
            </a:extLst>
          </p:cNvPr>
          <p:cNvSpPr txBox="1"/>
          <p:nvPr/>
        </p:nvSpPr>
        <p:spPr>
          <a:xfrm>
            <a:off x="4421271" y="3263284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22A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45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45A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67B4DAD-D448-CCAF-923C-18FC6B9D471A}"/>
              </a:ext>
            </a:extLst>
          </p:cNvPr>
          <p:cNvSpPr txBox="1"/>
          <p:nvPr/>
        </p:nvSpPr>
        <p:spPr>
          <a:xfrm>
            <a:off x="4992943" y="3259715"/>
            <a:ext cx="39786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900" dirty="0">
              <a:latin typeface="Century Gothic" panose="020B0502020202020204" pitchFamily="34" charset="0"/>
              <a:ea typeface="Baskerville" panose="02020502070401020303" pitchFamily="18" charset="0"/>
              <a:cs typeface="Al Nile" pitchFamily="2" charset="-78"/>
            </a:endParaRP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75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75A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C57DB10-BB40-8CFE-245F-BD49008A6AA6}"/>
              </a:ext>
            </a:extLst>
          </p:cNvPr>
          <p:cNvSpPr txBox="1"/>
          <p:nvPr/>
        </p:nvSpPr>
        <p:spPr>
          <a:xfrm>
            <a:off x="5527329" y="3337884"/>
            <a:ext cx="40748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58A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58B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58C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4CB9EAC-1283-C955-F03E-9068E0FFECB5}"/>
              </a:ext>
            </a:extLst>
          </p:cNvPr>
          <p:cNvSpPr txBox="1"/>
          <p:nvPr/>
        </p:nvSpPr>
        <p:spPr>
          <a:xfrm>
            <a:off x="2197342" y="3962463"/>
            <a:ext cx="397866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50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50A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51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51A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B0757D7-2323-D8ED-592D-1ACB0B65F28A}"/>
              </a:ext>
            </a:extLst>
          </p:cNvPr>
          <p:cNvSpPr txBox="1"/>
          <p:nvPr/>
        </p:nvSpPr>
        <p:spPr>
          <a:xfrm>
            <a:off x="2762384" y="3962463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74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74A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82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82A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A810375-4333-8F5E-6E9F-1A8ABC6A8DEA}"/>
              </a:ext>
            </a:extLst>
          </p:cNvPr>
          <p:cNvSpPr txBox="1"/>
          <p:nvPr/>
        </p:nvSpPr>
        <p:spPr>
          <a:xfrm>
            <a:off x="3324160" y="3981468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32A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39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39A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4AF1A2-560F-525A-9321-D00F678889D7}"/>
              </a:ext>
            </a:extLst>
          </p:cNvPr>
          <p:cNvSpPr txBox="1"/>
          <p:nvPr/>
        </p:nvSpPr>
        <p:spPr>
          <a:xfrm>
            <a:off x="3840369" y="3981468"/>
            <a:ext cx="397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41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41A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77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77A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5E3CF66-2D4E-EB61-8D85-3BCD65A249EE}"/>
              </a:ext>
            </a:extLst>
          </p:cNvPr>
          <p:cNvSpPr txBox="1"/>
          <p:nvPr/>
        </p:nvSpPr>
        <p:spPr>
          <a:xfrm>
            <a:off x="4361468" y="3982276"/>
            <a:ext cx="433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15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15A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16A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E98212-FA5A-2804-C496-391C0DA69421}"/>
              </a:ext>
            </a:extLst>
          </p:cNvPr>
          <p:cNvSpPr txBox="1"/>
          <p:nvPr/>
        </p:nvSpPr>
        <p:spPr>
          <a:xfrm>
            <a:off x="1471237" y="5353644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47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48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80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04AE788-2249-A075-0227-74F8C6AE81D4}"/>
              </a:ext>
            </a:extLst>
          </p:cNvPr>
          <p:cNvSpPr txBox="1"/>
          <p:nvPr/>
        </p:nvSpPr>
        <p:spPr>
          <a:xfrm>
            <a:off x="2206685" y="5491903"/>
            <a:ext cx="39786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13A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13B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14B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5943FD9-C9C5-8D5A-9E25-09E85BF243E3}"/>
              </a:ext>
            </a:extLst>
          </p:cNvPr>
          <p:cNvSpPr txBox="1"/>
          <p:nvPr/>
        </p:nvSpPr>
        <p:spPr>
          <a:xfrm>
            <a:off x="3312922" y="5491507"/>
            <a:ext cx="39786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26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44A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44B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06D778E-64D5-E811-83EC-0CEF1D115D61}"/>
              </a:ext>
            </a:extLst>
          </p:cNvPr>
          <p:cNvSpPr txBox="1"/>
          <p:nvPr/>
        </p:nvSpPr>
        <p:spPr>
          <a:xfrm>
            <a:off x="4767908" y="5489932"/>
            <a:ext cx="378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8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18B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28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34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3FCC9C4-CF58-51E3-BC1D-6AB89F83FD1D}"/>
              </a:ext>
            </a:extLst>
          </p:cNvPr>
          <p:cNvSpPr txBox="1"/>
          <p:nvPr/>
        </p:nvSpPr>
        <p:spPr>
          <a:xfrm>
            <a:off x="5481239" y="5575572"/>
            <a:ext cx="39786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62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73A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73B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B4D51D2-9BEB-9423-FF52-89040B2DA688}"/>
              </a:ext>
            </a:extLst>
          </p:cNvPr>
          <p:cNvSpPr txBox="1"/>
          <p:nvPr/>
        </p:nvSpPr>
        <p:spPr>
          <a:xfrm>
            <a:off x="9911130" y="4033205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900" dirty="0">
              <a:latin typeface="Century Gothic" panose="020B0502020202020204" pitchFamily="34" charset="0"/>
              <a:ea typeface="Baskerville" panose="02020502070401020303" pitchFamily="18" charset="0"/>
              <a:cs typeface="Al Nile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2642D7-02F0-DAB3-B2FB-4715C88522BE}"/>
              </a:ext>
            </a:extLst>
          </p:cNvPr>
          <p:cNvSpPr txBox="1"/>
          <p:nvPr/>
        </p:nvSpPr>
        <p:spPr>
          <a:xfrm>
            <a:off x="1718737" y="1463195"/>
            <a:ext cx="3978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25A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43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53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9B05E0-95C8-3197-7D32-147B4B7BC983}"/>
              </a:ext>
            </a:extLst>
          </p:cNvPr>
          <p:cNvSpPr txBox="1"/>
          <p:nvPr/>
        </p:nvSpPr>
        <p:spPr>
          <a:xfrm>
            <a:off x="1097225" y="3952128"/>
            <a:ext cx="426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83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83A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84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84A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49086F-DC3F-4A01-7E22-13776C5C057D}"/>
              </a:ext>
            </a:extLst>
          </p:cNvPr>
          <p:cNvSpPr txBox="1"/>
          <p:nvPr/>
        </p:nvSpPr>
        <p:spPr>
          <a:xfrm>
            <a:off x="1630040" y="4159655"/>
            <a:ext cx="460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85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85A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EEA049-9130-3291-794F-33E283F5ADFB}"/>
              </a:ext>
            </a:extLst>
          </p:cNvPr>
          <p:cNvSpPr txBox="1"/>
          <p:nvPr/>
        </p:nvSpPr>
        <p:spPr>
          <a:xfrm>
            <a:off x="4998638" y="3901177"/>
            <a:ext cx="445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31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31A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46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46A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71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71A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3BA311C-2796-EFD8-08A3-62AA794D9452}"/>
              </a:ext>
            </a:extLst>
          </p:cNvPr>
          <p:cNvSpPr txBox="1"/>
          <p:nvPr/>
        </p:nvSpPr>
        <p:spPr>
          <a:xfrm>
            <a:off x="2723086" y="5491903"/>
            <a:ext cx="3934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41B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51B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63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E680C5B-27E2-97B4-7AB7-3699F9EC54F9}"/>
              </a:ext>
            </a:extLst>
          </p:cNvPr>
          <p:cNvSpPr txBox="1"/>
          <p:nvPr/>
        </p:nvSpPr>
        <p:spPr>
          <a:xfrm>
            <a:off x="3807295" y="5489932"/>
            <a:ext cx="4352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entury Gothic" panose="020B0502020202020204" pitchFamily="34" charset="0"/>
              </a:rPr>
              <a:t>59A64B</a:t>
            </a:r>
          </a:p>
          <a:p>
            <a:r>
              <a:rPr lang="en-US" sz="900" dirty="0">
                <a:latin typeface="Century Gothic" panose="020B0502020202020204" pitchFamily="34" charset="0"/>
              </a:rPr>
              <a:t> 81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920C7D5-7A07-D11B-EE5D-4D3FB893AEE9}"/>
              </a:ext>
            </a:extLst>
          </p:cNvPr>
          <p:cNvCxnSpPr/>
          <p:nvPr/>
        </p:nvCxnSpPr>
        <p:spPr>
          <a:xfrm>
            <a:off x="6956021" y="4816003"/>
            <a:ext cx="0" cy="14630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931DB69-3422-F407-9091-4FE5EA8AF24C}"/>
              </a:ext>
            </a:extLst>
          </p:cNvPr>
          <p:cNvCxnSpPr/>
          <p:nvPr/>
        </p:nvCxnSpPr>
        <p:spPr>
          <a:xfrm>
            <a:off x="6440267" y="6272553"/>
            <a:ext cx="1452607" cy="65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22B33D8-30BB-40E2-CC49-D6EF525BE5BC}"/>
              </a:ext>
            </a:extLst>
          </p:cNvPr>
          <p:cNvCxnSpPr/>
          <p:nvPr/>
        </p:nvCxnSpPr>
        <p:spPr>
          <a:xfrm flipH="1">
            <a:off x="6956021" y="5360171"/>
            <a:ext cx="93685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3897273-ECB9-AEA4-D413-41FE92CEB44D}"/>
              </a:ext>
            </a:extLst>
          </p:cNvPr>
          <p:cNvCxnSpPr/>
          <p:nvPr/>
        </p:nvCxnSpPr>
        <p:spPr>
          <a:xfrm>
            <a:off x="6440267" y="5360171"/>
            <a:ext cx="5157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9585C410-C35E-5680-437E-49439C85754B}"/>
              </a:ext>
            </a:extLst>
          </p:cNvPr>
          <p:cNvSpPr txBox="1"/>
          <p:nvPr/>
        </p:nvSpPr>
        <p:spPr>
          <a:xfrm>
            <a:off x="6438576" y="5489932"/>
            <a:ext cx="515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2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12B</a:t>
            </a:r>
          </a:p>
          <a:p>
            <a:pPr algn="ctr"/>
            <a:r>
              <a:rPr lang="en-US" sz="900" dirty="0">
                <a:latin typeface="Century Gothic" panose="020B0502020202020204" pitchFamily="34" charset="0"/>
                <a:ea typeface="Baskerville" panose="02020502070401020303" pitchFamily="18" charset="0"/>
                <a:cs typeface="Al Nile" pitchFamily="2" charset="-78"/>
              </a:rPr>
              <a:t>40B</a:t>
            </a:r>
          </a:p>
          <a:p>
            <a:endParaRPr lang="en-US" sz="9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510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158</Words>
  <Application>Microsoft Macintosh PowerPoint</Application>
  <PresentationFormat>Widescreen</PresentationFormat>
  <Paragraphs>159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Coleman</dc:creator>
  <cp:lastModifiedBy>Jeremy Haag</cp:lastModifiedBy>
  <cp:revision>44</cp:revision>
  <cp:lastPrinted>2026-10-10T17:08:24Z</cp:lastPrinted>
  <dcterms:created xsi:type="dcterms:W3CDTF">2024-09-26T19:18:05Z</dcterms:created>
  <dcterms:modified xsi:type="dcterms:W3CDTF">2026-10-11T01:45:05Z</dcterms:modified>
</cp:coreProperties>
</file>